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3/15/2025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توجه:</a:t>
            </a:r>
            <a:br>
              <a:rPr lang="fa-IR" dirty="0" smtClean="0"/>
            </a:br>
            <a:r>
              <a:rPr lang="fa-IR" sz="2400" dirty="0" smtClean="0"/>
              <a:t>به استحضارتمامی مشتریانی که بعد از 27 اسفندثبت سفارش کرده اند میرساند که تمامی سفارشات بعد از 17 فروردین سال جدید تحویل پست داده میشود.</a:t>
            </a:r>
            <a:br>
              <a:rPr lang="fa-IR" sz="2400" dirty="0" smtClean="0"/>
            </a:br>
            <a:r>
              <a:rPr lang="fa-IR" sz="2400" dirty="0" smtClean="0"/>
              <a:t>شرکت تا 17 فروردین تعطیل میباشد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توجه: به استحضارتمامی مشتریانی که بعد از 27 اسفندثبت سفارش کرده اند میرساند که تمامی سفارشات بعد از 17 فروردین سال جدید تحویل پست داده میشود. شرکت تا 17 فروردین تعطیل میباشد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توجه: به استحضارتمامی مشتریانی که بعد از 27 اسفندثبت سفارش کرده اند میرساند که تمامی سفارشات بعد از 17 فروردین سال جدید تحویل پست داده میشود. شرکت تا 17 فروردین تعطیل میباشد</dc:title>
  <dc:creator>Pasargad Pc</dc:creator>
  <cp:lastModifiedBy>Pasargad Pc</cp:lastModifiedBy>
  <cp:revision>1</cp:revision>
  <dcterms:created xsi:type="dcterms:W3CDTF">2006-08-16T00:00:00Z</dcterms:created>
  <dcterms:modified xsi:type="dcterms:W3CDTF">2025-03-15T10:41:56Z</dcterms:modified>
</cp:coreProperties>
</file>